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64" r:id="rId4"/>
    <p:sldId id="262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5E5981-DDD6-47D6-8CD9-092695C2DA9C}" type="doc">
      <dgm:prSet loTypeId="urn:microsoft.com/office/officeart/2005/8/layout/cycle6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30F792BB-0BDD-44A6-A247-E6F0E1D71065}">
      <dgm:prSet phldrT="[Texto]"/>
      <dgm:spPr/>
      <dgm:t>
        <a:bodyPr/>
        <a:lstStyle/>
        <a:p>
          <a:pPr algn="ctr"/>
          <a:r>
            <a:rPr lang="pt-BR" dirty="0" smtClean="0">
              <a:latin typeface="Arial Black" panose="020B0A04020102020204" pitchFamily="34" charset="0"/>
            </a:rPr>
            <a:t>Duradouro</a:t>
          </a:r>
          <a:endParaRPr lang="pt-BR" dirty="0">
            <a:latin typeface="Arial Black" panose="020B0A04020102020204" pitchFamily="34" charset="0"/>
          </a:endParaRPr>
        </a:p>
      </dgm:t>
    </dgm:pt>
    <dgm:pt modelId="{A572D72C-92F0-4BC5-82DB-C60FAE8A5AD5}" type="parTrans" cxnId="{F29EB01F-8969-4576-8E62-4F91B0E0639E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CB0A98D7-FC9E-42E3-9256-C2658F18C4D2}" type="sibTrans" cxnId="{F29EB01F-8969-4576-8E62-4F91B0E0639E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2415AEC6-0616-41C3-88E0-C2C47293D77E}">
      <dgm:prSet phldrT="[Texto]"/>
      <dgm:spPr/>
      <dgm:t>
        <a:bodyPr/>
        <a:lstStyle/>
        <a:p>
          <a:pPr algn="ctr"/>
          <a:r>
            <a:rPr lang="pt-BR" dirty="0" smtClean="0">
              <a:latin typeface="Arial Black" panose="020B0A04020102020204" pitchFamily="34" charset="0"/>
            </a:rPr>
            <a:t>Revelador</a:t>
          </a:r>
          <a:endParaRPr lang="pt-BR" dirty="0">
            <a:latin typeface="Arial Black" panose="020B0A04020102020204" pitchFamily="34" charset="0"/>
          </a:endParaRPr>
        </a:p>
      </dgm:t>
    </dgm:pt>
    <dgm:pt modelId="{8FBC2F8C-4EC0-400F-AC0F-7A8439147460}" type="parTrans" cxnId="{9F90DD47-D1E7-43B2-9A77-08099D10B335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58C8F212-8FD5-4392-84CD-BE987ECFF33C}" type="sibTrans" cxnId="{9F90DD47-D1E7-43B2-9A77-08099D10B335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AF24DFF9-85D4-4FE9-B0C3-09A3594700FF}">
      <dgm:prSet phldrT="[Texto]"/>
      <dgm:spPr/>
      <dgm:t>
        <a:bodyPr/>
        <a:lstStyle/>
        <a:p>
          <a:pPr algn="ctr"/>
          <a:r>
            <a:rPr lang="pt-BR" dirty="0" smtClean="0">
              <a:latin typeface="Arial Black" panose="020B0A04020102020204" pitchFamily="34" charset="0"/>
            </a:rPr>
            <a:t>Exatidão</a:t>
          </a:r>
          <a:endParaRPr lang="pt-BR" dirty="0">
            <a:latin typeface="Arial Black" panose="020B0A04020102020204" pitchFamily="34" charset="0"/>
          </a:endParaRPr>
        </a:p>
      </dgm:t>
    </dgm:pt>
    <dgm:pt modelId="{97E1DAAF-6E3E-4D80-8124-418BAC83E289}" type="parTrans" cxnId="{A0B7C333-8891-4F83-A463-6B573B639E65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DE0D1EC6-47EE-4E6B-9A7E-441F6053B318}" type="sibTrans" cxnId="{A0B7C333-8891-4F83-A463-6B573B639E65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877DF1DA-4B35-4EDF-905B-7905338085AF}">
      <dgm:prSet phldrT="[Texto]"/>
      <dgm:spPr/>
      <dgm:t>
        <a:bodyPr/>
        <a:lstStyle/>
        <a:p>
          <a:pPr algn="ctr"/>
          <a:r>
            <a:rPr lang="pt-BR" dirty="0" smtClean="0">
              <a:latin typeface="Arial Black" panose="020B0A04020102020204" pitchFamily="34" charset="0"/>
            </a:rPr>
            <a:t>Prevalecente</a:t>
          </a:r>
          <a:endParaRPr lang="pt-BR" dirty="0">
            <a:latin typeface="Arial Black" panose="020B0A04020102020204" pitchFamily="34" charset="0"/>
          </a:endParaRPr>
        </a:p>
      </dgm:t>
    </dgm:pt>
    <dgm:pt modelId="{8842E121-51BE-4A84-86AC-82E600967A6E}" type="parTrans" cxnId="{3E398DA5-5DE5-4351-A211-69ABC506C81D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805C4487-48F1-4AFA-AC52-8ACDCEE0FEE3}" type="sibTrans" cxnId="{3E398DA5-5DE5-4351-A211-69ABC506C81D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C7C01B30-5CD0-4EBC-B7C2-072C6AD413AB}">
      <dgm:prSet phldrT="[Texto]"/>
      <dgm:spPr/>
      <dgm:t>
        <a:bodyPr/>
        <a:lstStyle/>
        <a:p>
          <a:pPr algn="ctr"/>
          <a:r>
            <a:rPr lang="pt-BR" dirty="0" smtClean="0">
              <a:latin typeface="Arial Black" panose="020B0A04020102020204" pitchFamily="34" charset="0"/>
            </a:rPr>
            <a:t>Profecia</a:t>
          </a:r>
          <a:endParaRPr lang="pt-BR" dirty="0">
            <a:latin typeface="Arial Black" panose="020B0A04020102020204" pitchFamily="34" charset="0"/>
          </a:endParaRPr>
        </a:p>
      </dgm:t>
    </dgm:pt>
    <dgm:pt modelId="{79E13B52-7B11-4697-97A0-5DAAA58DB393}" type="parTrans" cxnId="{1057C9D9-581D-4521-960D-68599ECD532E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FF090EC6-0D7A-4AED-8FFA-29EEEDCB9B7D}" type="sibTrans" cxnId="{1057C9D9-581D-4521-960D-68599ECD532E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2C2987E8-930D-49B0-8916-93BA557D01C2}">
      <dgm:prSet/>
      <dgm:spPr/>
      <dgm:t>
        <a:bodyPr/>
        <a:lstStyle/>
        <a:p>
          <a:pPr algn="ctr"/>
          <a:r>
            <a:rPr lang="pt-BR" dirty="0" smtClean="0">
              <a:latin typeface="Arial Black" panose="020B0A04020102020204" pitchFamily="34" charset="0"/>
            </a:rPr>
            <a:t>Imperial</a:t>
          </a:r>
          <a:endParaRPr lang="pt-BR" dirty="0">
            <a:latin typeface="Arial Black" panose="020B0A04020102020204" pitchFamily="34" charset="0"/>
          </a:endParaRPr>
        </a:p>
      </dgm:t>
    </dgm:pt>
    <dgm:pt modelId="{BA103F23-7C1F-4466-B2E2-CF4CCAFFDEC3}" type="parTrans" cxnId="{E9D36C33-B7F7-4F0C-AC61-E333106EDF83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894D653A-D09E-43AA-8447-1E148E9AEC45}" type="sibTrans" cxnId="{E9D36C33-B7F7-4F0C-AC61-E333106EDF83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42152A7C-ADA3-4171-80F4-77CA4ECEEA4D}">
      <dgm:prSet/>
      <dgm:spPr/>
      <dgm:t>
        <a:bodyPr/>
        <a:lstStyle/>
        <a:p>
          <a:pPr algn="ctr"/>
          <a:r>
            <a:rPr lang="pt-BR" dirty="0" smtClean="0">
              <a:latin typeface="Arial Black" panose="020B0A04020102020204" pitchFamily="34" charset="0"/>
            </a:rPr>
            <a:t>Santificador</a:t>
          </a:r>
          <a:endParaRPr lang="pt-BR" dirty="0">
            <a:latin typeface="Arial Black" panose="020B0A04020102020204" pitchFamily="34" charset="0"/>
          </a:endParaRPr>
        </a:p>
      </dgm:t>
    </dgm:pt>
    <dgm:pt modelId="{5DE8A7AB-BEA3-4241-B55A-C2339BF9404C}" type="parTrans" cxnId="{94CAD75E-112F-4A46-A733-F2780CF29DEF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58769092-1471-4835-90ED-BA8BCC273881}" type="sibTrans" cxnId="{94CAD75E-112F-4A46-A733-F2780CF29DEF}">
      <dgm:prSet/>
      <dgm:spPr/>
      <dgm:t>
        <a:bodyPr/>
        <a:lstStyle/>
        <a:p>
          <a:pPr algn="ctr"/>
          <a:endParaRPr lang="pt-BR">
            <a:latin typeface="Arial Black" panose="020B0A04020102020204" pitchFamily="34" charset="0"/>
          </a:endParaRPr>
        </a:p>
      </dgm:t>
    </dgm:pt>
    <dgm:pt modelId="{8E532C85-020C-4F22-B8B4-065795660532}" type="pres">
      <dgm:prSet presAssocID="{7C5E5981-DDD6-47D6-8CD9-092695C2DA9C}" presName="cycle" presStyleCnt="0">
        <dgm:presLayoutVars>
          <dgm:dir/>
          <dgm:resizeHandles val="exact"/>
        </dgm:presLayoutVars>
      </dgm:prSet>
      <dgm:spPr/>
    </dgm:pt>
    <dgm:pt modelId="{F5CC8EB4-9A48-436F-A1BA-B5D8A1E6EB67}" type="pres">
      <dgm:prSet presAssocID="{30F792BB-0BDD-44A6-A247-E6F0E1D71065}" presName="node" presStyleLbl="node1" presStyleIdx="0" presStyleCnt="7">
        <dgm:presLayoutVars>
          <dgm:bulletEnabled val="1"/>
        </dgm:presLayoutVars>
      </dgm:prSet>
      <dgm:spPr/>
    </dgm:pt>
    <dgm:pt modelId="{FD5DE7ED-2E07-45FB-9633-EC5DC0535124}" type="pres">
      <dgm:prSet presAssocID="{30F792BB-0BDD-44A6-A247-E6F0E1D71065}" presName="spNode" presStyleCnt="0"/>
      <dgm:spPr/>
    </dgm:pt>
    <dgm:pt modelId="{68FE0446-5C55-4BC4-A208-4BF7F64E2FB6}" type="pres">
      <dgm:prSet presAssocID="{CB0A98D7-FC9E-42E3-9256-C2658F18C4D2}" presName="sibTrans" presStyleLbl="sibTrans1D1" presStyleIdx="0" presStyleCnt="7"/>
      <dgm:spPr/>
    </dgm:pt>
    <dgm:pt modelId="{006F542C-872F-40F3-B856-1B1206D59C3A}" type="pres">
      <dgm:prSet presAssocID="{2C2987E8-930D-49B0-8916-93BA557D01C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A34022-D247-4687-9043-CC4C941A8E53}" type="pres">
      <dgm:prSet presAssocID="{2C2987E8-930D-49B0-8916-93BA557D01C2}" presName="spNode" presStyleCnt="0"/>
      <dgm:spPr/>
    </dgm:pt>
    <dgm:pt modelId="{F9E9028C-3B3F-4968-9E61-3BE13E27E3B3}" type="pres">
      <dgm:prSet presAssocID="{894D653A-D09E-43AA-8447-1E148E9AEC45}" presName="sibTrans" presStyleLbl="sibTrans1D1" presStyleIdx="1" presStyleCnt="7"/>
      <dgm:spPr/>
    </dgm:pt>
    <dgm:pt modelId="{045EB7A4-086C-4E84-84DA-06D632410122}" type="pres">
      <dgm:prSet presAssocID="{42152A7C-ADA3-4171-80F4-77CA4ECEEA4D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148E54A-7D1A-43E0-9747-DB740892E226}" type="pres">
      <dgm:prSet presAssocID="{42152A7C-ADA3-4171-80F4-77CA4ECEEA4D}" presName="spNode" presStyleCnt="0"/>
      <dgm:spPr/>
    </dgm:pt>
    <dgm:pt modelId="{ECEC794B-B65F-45CE-B277-1C1E83278E7D}" type="pres">
      <dgm:prSet presAssocID="{58769092-1471-4835-90ED-BA8BCC273881}" presName="sibTrans" presStyleLbl="sibTrans1D1" presStyleIdx="2" presStyleCnt="7"/>
      <dgm:spPr/>
    </dgm:pt>
    <dgm:pt modelId="{04F3C071-7962-4900-A9A6-5BAF79CDF431}" type="pres">
      <dgm:prSet presAssocID="{2415AEC6-0616-41C3-88E0-C2C47293D77E}" presName="node" presStyleLbl="node1" presStyleIdx="3" presStyleCnt="7">
        <dgm:presLayoutVars>
          <dgm:bulletEnabled val="1"/>
        </dgm:presLayoutVars>
      </dgm:prSet>
      <dgm:spPr/>
    </dgm:pt>
    <dgm:pt modelId="{C45D1862-2AD0-4976-B2EF-3ED527628820}" type="pres">
      <dgm:prSet presAssocID="{2415AEC6-0616-41C3-88E0-C2C47293D77E}" presName="spNode" presStyleCnt="0"/>
      <dgm:spPr/>
    </dgm:pt>
    <dgm:pt modelId="{C365FEF5-7F96-4C64-AA95-692C90F52211}" type="pres">
      <dgm:prSet presAssocID="{58C8F212-8FD5-4392-84CD-BE987ECFF33C}" presName="sibTrans" presStyleLbl="sibTrans1D1" presStyleIdx="3" presStyleCnt="7"/>
      <dgm:spPr/>
    </dgm:pt>
    <dgm:pt modelId="{A2472913-F897-47FB-8372-C34AC2FB150B}" type="pres">
      <dgm:prSet presAssocID="{AF24DFF9-85D4-4FE9-B0C3-09A3594700FF}" presName="node" presStyleLbl="node1" presStyleIdx="4" presStyleCnt="7">
        <dgm:presLayoutVars>
          <dgm:bulletEnabled val="1"/>
        </dgm:presLayoutVars>
      </dgm:prSet>
      <dgm:spPr/>
    </dgm:pt>
    <dgm:pt modelId="{CDA84F1E-DC61-4928-BDB1-6059D3974A48}" type="pres">
      <dgm:prSet presAssocID="{AF24DFF9-85D4-4FE9-B0C3-09A3594700FF}" presName="spNode" presStyleCnt="0"/>
      <dgm:spPr/>
    </dgm:pt>
    <dgm:pt modelId="{13976D1E-E0EF-4F13-A3EF-E53E55EC1FD9}" type="pres">
      <dgm:prSet presAssocID="{DE0D1EC6-47EE-4E6B-9A7E-441F6053B318}" presName="sibTrans" presStyleLbl="sibTrans1D1" presStyleIdx="4" presStyleCnt="7"/>
      <dgm:spPr/>
    </dgm:pt>
    <dgm:pt modelId="{A9B4A4A6-4564-4B13-8C31-AFC294C7281A}" type="pres">
      <dgm:prSet presAssocID="{877DF1DA-4B35-4EDF-905B-7905338085A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D43C0B1-41DA-4A69-A8DF-2F7D12E09D43}" type="pres">
      <dgm:prSet presAssocID="{877DF1DA-4B35-4EDF-905B-7905338085AF}" presName="spNode" presStyleCnt="0"/>
      <dgm:spPr/>
    </dgm:pt>
    <dgm:pt modelId="{64515884-1E8A-4B76-97FE-67E477AC75F4}" type="pres">
      <dgm:prSet presAssocID="{805C4487-48F1-4AFA-AC52-8ACDCEE0FEE3}" presName="sibTrans" presStyleLbl="sibTrans1D1" presStyleIdx="5" presStyleCnt="7"/>
      <dgm:spPr/>
    </dgm:pt>
    <dgm:pt modelId="{06538244-0147-4F48-82EB-51405B779688}" type="pres">
      <dgm:prSet presAssocID="{C7C01B30-5CD0-4EBC-B7C2-072C6AD413AB}" presName="node" presStyleLbl="node1" presStyleIdx="6" presStyleCnt="7">
        <dgm:presLayoutVars>
          <dgm:bulletEnabled val="1"/>
        </dgm:presLayoutVars>
      </dgm:prSet>
      <dgm:spPr/>
    </dgm:pt>
    <dgm:pt modelId="{36BF2530-CC72-44B8-B8E0-87DE7E576DD1}" type="pres">
      <dgm:prSet presAssocID="{C7C01B30-5CD0-4EBC-B7C2-072C6AD413AB}" presName="spNode" presStyleCnt="0"/>
      <dgm:spPr/>
    </dgm:pt>
    <dgm:pt modelId="{B6D7FB2D-27BE-4F88-A938-24708959BBFC}" type="pres">
      <dgm:prSet presAssocID="{FF090EC6-0D7A-4AED-8FFA-29EEEDCB9B7D}" presName="sibTrans" presStyleLbl="sibTrans1D1" presStyleIdx="6" presStyleCnt="7"/>
      <dgm:spPr/>
    </dgm:pt>
  </dgm:ptLst>
  <dgm:cxnLst>
    <dgm:cxn modelId="{3E398DA5-5DE5-4351-A211-69ABC506C81D}" srcId="{7C5E5981-DDD6-47D6-8CD9-092695C2DA9C}" destId="{877DF1DA-4B35-4EDF-905B-7905338085AF}" srcOrd="5" destOrd="0" parTransId="{8842E121-51BE-4A84-86AC-82E600967A6E}" sibTransId="{805C4487-48F1-4AFA-AC52-8ACDCEE0FEE3}"/>
    <dgm:cxn modelId="{66859F58-6F4A-4030-BA64-748FE100AD6B}" type="presOf" srcId="{30F792BB-0BDD-44A6-A247-E6F0E1D71065}" destId="{F5CC8EB4-9A48-436F-A1BA-B5D8A1E6EB67}" srcOrd="0" destOrd="0" presId="urn:microsoft.com/office/officeart/2005/8/layout/cycle6"/>
    <dgm:cxn modelId="{85D6E068-089F-4258-AED3-B7369FDDB449}" type="presOf" srcId="{C7C01B30-5CD0-4EBC-B7C2-072C6AD413AB}" destId="{06538244-0147-4F48-82EB-51405B779688}" srcOrd="0" destOrd="0" presId="urn:microsoft.com/office/officeart/2005/8/layout/cycle6"/>
    <dgm:cxn modelId="{E2FE29C1-A1F0-4632-A5D9-78BB2BC04C34}" type="presOf" srcId="{877DF1DA-4B35-4EDF-905B-7905338085AF}" destId="{A9B4A4A6-4564-4B13-8C31-AFC294C7281A}" srcOrd="0" destOrd="0" presId="urn:microsoft.com/office/officeart/2005/8/layout/cycle6"/>
    <dgm:cxn modelId="{9F90DD47-D1E7-43B2-9A77-08099D10B335}" srcId="{7C5E5981-DDD6-47D6-8CD9-092695C2DA9C}" destId="{2415AEC6-0616-41C3-88E0-C2C47293D77E}" srcOrd="3" destOrd="0" parTransId="{8FBC2F8C-4EC0-400F-AC0F-7A8439147460}" sibTransId="{58C8F212-8FD5-4392-84CD-BE987ECFF33C}"/>
    <dgm:cxn modelId="{4A40BDCE-A070-44F1-BF45-7DA90368DC02}" type="presOf" srcId="{AF24DFF9-85D4-4FE9-B0C3-09A3594700FF}" destId="{A2472913-F897-47FB-8372-C34AC2FB150B}" srcOrd="0" destOrd="0" presId="urn:microsoft.com/office/officeart/2005/8/layout/cycle6"/>
    <dgm:cxn modelId="{F29EB01F-8969-4576-8E62-4F91B0E0639E}" srcId="{7C5E5981-DDD6-47D6-8CD9-092695C2DA9C}" destId="{30F792BB-0BDD-44A6-A247-E6F0E1D71065}" srcOrd="0" destOrd="0" parTransId="{A572D72C-92F0-4BC5-82DB-C60FAE8A5AD5}" sibTransId="{CB0A98D7-FC9E-42E3-9256-C2658F18C4D2}"/>
    <dgm:cxn modelId="{86D3C8D4-BE12-4652-ADEE-F4B301FD3489}" type="presOf" srcId="{42152A7C-ADA3-4171-80F4-77CA4ECEEA4D}" destId="{045EB7A4-086C-4E84-84DA-06D632410122}" srcOrd="0" destOrd="0" presId="urn:microsoft.com/office/officeart/2005/8/layout/cycle6"/>
    <dgm:cxn modelId="{A0B7C333-8891-4F83-A463-6B573B639E65}" srcId="{7C5E5981-DDD6-47D6-8CD9-092695C2DA9C}" destId="{AF24DFF9-85D4-4FE9-B0C3-09A3594700FF}" srcOrd="4" destOrd="0" parTransId="{97E1DAAF-6E3E-4D80-8124-418BAC83E289}" sibTransId="{DE0D1EC6-47EE-4E6B-9A7E-441F6053B318}"/>
    <dgm:cxn modelId="{E9D36C33-B7F7-4F0C-AC61-E333106EDF83}" srcId="{7C5E5981-DDD6-47D6-8CD9-092695C2DA9C}" destId="{2C2987E8-930D-49B0-8916-93BA557D01C2}" srcOrd="1" destOrd="0" parTransId="{BA103F23-7C1F-4466-B2E2-CF4CCAFFDEC3}" sibTransId="{894D653A-D09E-43AA-8447-1E148E9AEC45}"/>
    <dgm:cxn modelId="{94CAD75E-112F-4A46-A733-F2780CF29DEF}" srcId="{7C5E5981-DDD6-47D6-8CD9-092695C2DA9C}" destId="{42152A7C-ADA3-4171-80F4-77CA4ECEEA4D}" srcOrd="2" destOrd="0" parTransId="{5DE8A7AB-BEA3-4241-B55A-C2339BF9404C}" sibTransId="{58769092-1471-4835-90ED-BA8BCC273881}"/>
    <dgm:cxn modelId="{1518DB0F-CC35-4F59-A049-58E0131D4732}" type="presOf" srcId="{894D653A-D09E-43AA-8447-1E148E9AEC45}" destId="{F9E9028C-3B3F-4968-9E61-3BE13E27E3B3}" srcOrd="0" destOrd="0" presId="urn:microsoft.com/office/officeart/2005/8/layout/cycle6"/>
    <dgm:cxn modelId="{B4CCAB55-6CE8-4763-B621-A2D333D6016B}" type="presOf" srcId="{2415AEC6-0616-41C3-88E0-C2C47293D77E}" destId="{04F3C071-7962-4900-A9A6-5BAF79CDF431}" srcOrd="0" destOrd="0" presId="urn:microsoft.com/office/officeart/2005/8/layout/cycle6"/>
    <dgm:cxn modelId="{6442E445-EEA0-4596-9434-60D271EF2AF4}" type="presOf" srcId="{CB0A98D7-FC9E-42E3-9256-C2658F18C4D2}" destId="{68FE0446-5C55-4BC4-A208-4BF7F64E2FB6}" srcOrd="0" destOrd="0" presId="urn:microsoft.com/office/officeart/2005/8/layout/cycle6"/>
    <dgm:cxn modelId="{429F16B1-DAA3-4F08-AF5B-CA5EBE7F210D}" type="presOf" srcId="{58C8F212-8FD5-4392-84CD-BE987ECFF33C}" destId="{C365FEF5-7F96-4C64-AA95-692C90F52211}" srcOrd="0" destOrd="0" presId="urn:microsoft.com/office/officeart/2005/8/layout/cycle6"/>
    <dgm:cxn modelId="{5FBE16F2-CE33-434E-BDA7-6825DA2185A4}" type="presOf" srcId="{FF090EC6-0D7A-4AED-8FFA-29EEEDCB9B7D}" destId="{B6D7FB2D-27BE-4F88-A938-24708959BBFC}" srcOrd="0" destOrd="0" presId="urn:microsoft.com/office/officeart/2005/8/layout/cycle6"/>
    <dgm:cxn modelId="{B61A7497-A0BE-4CF5-8422-DE5D7BE403F1}" type="presOf" srcId="{2C2987E8-930D-49B0-8916-93BA557D01C2}" destId="{006F542C-872F-40F3-B856-1B1206D59C3A}" srcOrd="0" destOrd="0" presId="urn:microsoft.com/office/officeart/2005/8/layout/cycle6"/>
    <dgm:cxn modelId="{C2A75893-8D3E-4C7C-BAF4-ED4775F047BC}" type="presOf" srcId="{7C5E5981-DDD6-47D6-8CD9-092695C2DA9C}" destId="{8E532C85-020C-4F22-B8B4-065795660532}" srcOrd="0" destOrd="0" presId="urn:microsoft.com/office/officeart/2005/8/layout/cycle6"/>
    <dgm:cxn modelId="{1057C9D9-581D-4521-960D-68599ECD532E}" srcId="{7C5E5981-DDD6-47D6-8CD9-092695C2DA9C}" destId="{C7C01B30-5CD0-4EBC-B7C2-072C6AD413AB}" srcOrd="6" destOrd="0" parTransId="{79E13B52-7B11-4697-97A0-5DAAA58DB393}" sibTransId="{FF090EC6-0D7A-4AED-8FFA-29EEEDCB9B7D}"/>
    <dgm:cxn modelId="{AD18266F-0879-43CE-A97A-38E877A932D9}" type="presOf" srcId="{58769092-1471-4835-90ED-BA8BCC273881}" destId="{ECEC794B-B65F-45CE-B277-1C1E83278E7D}" srcOrd="0" destOrd="0" presId="urn:microsoft.com/office/officeart/2005/8/layout/cycle6"/>
    <dgm:cxn modelId="{F4E26BE2-2B8D-4D33-9174-41A8E9F35108}" type="presOf" srcId="{DE0D1EC6-47EE-4E6B-9A7E-441F6053B318}" destId="{13976D1E-E0EF-4F13-A3EF-E53E55EC1FD9}" srcOrd="0" destOrd="0" presId="urn:microsoft.com/office/officeart/2005/8/layout/cycle6"/>
    <dgm:cxn modelId="{1FB63E48-1063-4AD1-8021-0289C6BFE676}" type="presOf" srcId="{805C4487-48F1-4AFA-AC52-8ACDCEE0FEE3}" destId="{64515884-1E8A-4B76-97FE-67E477AC75F4}" srcOrd="0" destOrd="0" presId="urn:microsoft.com/office/officeart/2005/8/layout/cycle6"/>
    <dgm:cxn modelId="{7A268A28-51CF-49E7-A399-6FD0BC8AA6BC}" type="presParOf" srcId="{8E532C85-020C-4F22-B8B4-065795660532}" destId="{F5CC8EB4-9A48-436F-A1BA-B5D8A1E6EB67}" srcOrd="0" destOrd="0" presId="urn:microsoft.com/office/officeart/2005/8/layout/cycle6"/>
    <dgm:cxn modelId="{51CA766D-0324-4458-974E-2EFE4A8F2F18}" type="presParOf" srcId="{8E532C85-020C-4F22-B8B4-065795660532}" destId="{FD5DE7ED-2E07-45FB-9633-EC5DC0535124}" srcOrd="1" destOrd="0" presId="urn:microsoft.com/office/officeart/2005/8/layout/cycle6"/>
    <dgm:cxn modelId="{F697B00A-9548-4557-BA65-296C222AA681}" type="presParOf" srcId="{8E532C85-020C-4F22-B8B4-065795660532}" destId="{68FE0446-5C55-4BC4-A208-4BF7F64E2FB6}" srcOrd="2" destOrd="0" presId="urn:microsoft.com/office/officeart/2005/8/layout/cycle6"/>
    <dgm:cxn modelId="{3717767A-F90D-452F-A6D8-82960AF46BEB}" type="presParOf" srcId="{8E532C85-020C-4F22-B8B4-065795660532}" destId="{006F542C-872F-40F3-B856-1B1206D59C3A}" srcOrd="3" destOrd="0" presId="urn:microsoft.com/office/officeart/2005/8/layout/cycle6"/>
    <dgm:cxn modelId="{0CB75094-EE5E-4C9A-B8B9-1C1073804FED}" type="presParOf" srcId="{8E532C85-020C-4F22-B8B4-065795660532}" destId="{D6A34022-D247-4687-9043-CC4C941A8E53}" srcOrd="4" destOrd="0" presId="urn:microsoft.com/office/officeart/2005/8/layout/cycle6"/>
    <dgm:cxn modelId="{779498A6-39E3-4548-9273-C822EB067A9A}" type="presParOf" srcId="{8E532C85-020C-4F22-B8B4-065795660532}" destId="{F9E9028C-3B3F-4968-9E61-3BE13E27E3B3}" srcOrd="5" destOrd="0" presId="urn:microsoft.com/office/officeart/2005/8/layout/cycle6"/>
    <dgm:cxn modelId="{FDBB6ED7-05FC-40FE-9A0E-494CF685E8CF}" type="presParOf" srcId="{8E532C85-020C-4F22-B8B4-065795660532}" destId="{045EB7A4-086C-4E84-84DA-06D632410122}" srcOrd="6" destOrd="0" presId="urn:microsoft.com/office/officeart/2005/8/layout/cycle6"/>
    <dgm:cxn modelId="{8D30D9FC-0D2F-4869-B099-FFF5A49BDC6C}" type="presParOf" srcId="{8E532C85-020C-4F22-B8B4-065795660532}" destId="{6148E54A-7D1A-43E0-9747-DB740892E226}" srcOrd="7" destOrd="0" presId="urn:microsoft.com/office/officeart/2005/8/layout/cycle6"/>
    <dgm:cxn modelId="{2445F00C-DBD1-448D-A333-23DD568F5F8D}" type="presParOf" srcId="{8E532C85-020C-4F22-B8B4-065795660532}" destId="{ECEC794B-B65F-45CE-B277-1C1E83278E7D}" srcOrd="8" destOrd="0" presId="urn:microsoft.com/office/officeart/2005/8/layout/cycle6"/>
    <dgm:cxn modelId="{C3B337B8-0BEA-45D7-85F6-CE28E1DF34E5}" type="presParOf" srcId="{8E532C85-020C-4F22-B8B4-065795660532}" destId="{04F3C071-7962-4900-A9A6-5BAF79CDF431}" srcOrd="9" destOrd="0" presId="urn:microsoft.com/office/officeart/2005/8/layout/cycle6"/>
    <dgm:cxn modelId="{193B5185-7664-4D1F-AA99-E21A80DAD844}" type="presParOf" srcId="{8E532C85-020C-4F22-B8B4-065795660532}" destId="{C45D1862-2AD0-4976-B2EF-3ED527628820}" srcOrd="10" destOrd="0" presId="urn:microsoft.com/office/officeart/2005/8/layout/cycle6"/>
    <dgm:cxn modelId="{5446740B-745D-48F2-82EB-DF811BCFC8FA}" type="presParOf" srcId="{8E532C85-020C-4F22-B8B4-065795660532}" destId="{C365FEF5-7F96-4C64-AA95-692C90F52211}" srcOrd="11" destOrd="0" presId="urn:microsoft.com/office/officeart/2005/8/layout/cycle6"/>
    <dgm:cxn modelId="{81DBDA7A-5EA6-4B28-A366-97014F9F18DC}" type="presParOf" srcId="{8E532C85-020C-4F22-B8B4-065795660532}" destId="{A2472913-F897-47FB-8372-C34AC2FB150B}" srcOrd="12" destOrd="0" presId="urn:microsoft.com/office/officeart/2005/8/layout/cycle6"/>
    <dgm:cxn modelId="{B2115478-0CC4-4C3B-BA03-FDA46446C143}" type="presParOf" srcId="{8E532C85-020C-4F22-B8B4-065795660532}" destId="{CDA84F1E-DC61-4928-BDB1-6059D3974A48}" srcOrd="13" destOrd="0" presId="urn:microsoft.com/office/officeart/2005/8/layout/cycle6"/>
    <dgm:cxn modelId="{3C1F3552-4350-422E-9581-2ED529548FBA}" type="presParOf" srcId="{8E532C85-020C-4F22-B8B4-065795660532}" destId="{13976D1E-E0EF-4F13-A3EF-E53E55EC1FD9}" srcOrd="14" destOrd="0" presId="urn:microsoft.com/office/officeart/2005/8/layout/cycle6"/>
    <dgm:cxn modelId="{3B4B1CB5-6569-4129-B152-A86BBFA9D1C4}" type="presParOf" srcId="{8E532C85-020C-4F22-B8B4-065795660532}" destId="{A9B4A4A6-4564-4B13-8C31-AFC294C7281A}" srcOrd="15" destOrd="0" presId="urn:microsoft.com/office/officeart/2005/8/layout/cycle6"/>
    <dgm:cxn modelId="{A9EA6193-7914-4A0C-98A8-0574416F604B}" type="presParOf" srcId="{8E532C85-020C-4F22-B8B4-065795660532}" destId="{CD43C0B1-41DA-4A69-A8DF-2F7D12E09D43}" srcOrd="16" destOrd="0" presId="urn:microsoft.com/office/officeart/2005/8/layout/cycle6"/>
    <dgm:cxn modelId="{A426FA64-A020-4EF5-952F-93F529742BD1}" type="presParOf" srcId="{8E532C85-020C-4F22-B8B4-065795660532}" destId="{64515884-1E8A-4B76-97FE-67E477AC75F4}" srcOrd="17" destOrd="0" presId="urn:microsoft.com/office/officeart/2005/8/layout/cycle6"/>
    <dgm:cxn modelId="{01DF9114-89C1-43D4-8BFD-09F2FBDC935C}" type="presParOf" srcId="{8E532C85-020C-4F22-B8B4-065795660532}" destId="{06538244-0147-4F48-82EB-51405B779688}" srcOrd="18" destOrd="0" presId="urn:microsoft.com/office/officeart/2005/8/layout/cycle6"/>
    <dgm:cxn modelId="{1D5BE2C1-B4D9-4982-B761-560858832C6D}" type="presParOf" srcId="{8E532C85-020C-4F22-B8B4-065795660532}" destId="{36BF2530-CC72-44B8-B8E0-87DE7E576DD1}" srcOrd="19" destOrd="0" presId="urn:microsoft.com/office/officeart/2005/8/layout/cycle6"/>
    <dgm:cxn modelId="{8668A9CA-DB16-494C-A62F-BAF272E5DA5C}" type="presParOf" srcId="{8E532C85-020C-4F22-B8B4-065795660532}" destId="{B6D7FB2D-27BE-4F88-A938-24708959BBFC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C8EB4-9A48-436F-A1BA-B5D8A1E6EB67}">
      <dsp:nvSpPr>
        <dsp:cNvPr id="0" name=""/>
        <dsp:cNvSpPr/>
      </dsp:nvSpPr>
      <dsp:spPr>
        <a:xfrm>
          <a:off x="3752701" y="4108"/>
          <a:ext cx="1638597" cy="106508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>
              <a:latin typeface="Arial Black" panose="020B0A04020102020204" pitchFamily="34" charset="0"/>
            </a:rPr>
            <a:t>Duradouro</a:t>
          </a:r>
          <a:endParaRPr lang="pt-BR" sz="1500" kern="1200" dirty="0">
            <a:latin typeface="Arial Black" panose="020B0A04020102020204" pitchFamily="34" charset="0"/>
          </a:endParaRPr>
        </a:p>
      </dsp:txBody>
      <dsp:txXfrm>
        <a:off x="3804694" y="56101"/>
        <a:ext cx="1534611" cy="961102"/>
      </dsp:txXfrm>
    </dsp:sp>
    <dsp:sp modelId="{68FE0446-5C55-4BC4-A208-4BF7F64E2FB6}">
      <dsp:nvSpPr>
        <dsp:cNvPr id="0" name=""/>
        <dsp:cNvSpPr/>
      </dsp:nvSpPr>
      <dsp:spPr>
        <a:xfrm>
          <a:off x="1528975" y="536652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3873196" y="115429"/>
              </a:moveTo>
              <a:arcTo wR="3043024" hR="3043024" stAng="17149899" swAng="125814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F542C-872F-40F3-B856-1B1206D59C3A}">
      <dsp:nvSpPr>
        <dsp:cNvPr id="0" name=""/>
        <dsp:cNvSpPr/>
      </dsp:nvSpPr>
      <dsp:spPr>
        <a:xfrm>
          <a:off x="6131833" y="1149838"/>
          <a:ext cx="1638597" cy="106508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>
              <a:latin typeface="Arial Black" panose="020B0A04020102020204" pitchFamily="34" charset="0"/>
            </a:rPr>
            <a:t>Imperial</a:t>
          </a:r>
          <a:endParaRPr lang="pt-BR" sz="1500" kern="1200" dirty="0">
            <a:latin typeface="Arial Black" panose="020B0A04020102020204" pitchFamily="34" charset="0"/>
          </a:endParaRPr>
        </a:p>
      </dsp:txBody>
      <dsp:txXfrm>
        <a:off x="6183826" y="1201831"/>
        <a:ext cx="1534611" cy="961102"/>
      </dsp:txXfrm>
    </dsp:sp>
    <dsp:sp modelId="{F9E9028C-3B3F-4968-9E61-3BE13E27E3B3}">
      <dsp:nvSpPr>
        <dsp:cNvPr id="0" name=""/>
        <dsp:cNvSpPr/>
      </dsp:nvSpPr>
      <dsp:spPr>
        <a:xfrm>
          <a:off x="1528975" y="536652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5769734" y="1692081"/>
              </a:moveTo>
              <a:arcTo wR="3043024" hR="3043024" stAng="20018639" swAng="1727341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EB7A4-086C-4E84-84DA-06D632410122}">
      <dsp:nvSpPr>
        <dsp:cNvPr id="0" name=""/>
        <dsp:cNvSpPr/>
      </dsp:nvSpPr>
      <dsp:spPr>
        <a:xfrm>
          <a:off x="6719430" y="3724269"/>
          <a:ext cx="1638597" cy="106508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>
              <a:latin typeface="Arial Black" panose="020B0A04020102020204" pitchFamily="34" charset="0"/>
            </a:rPr>
            <a:t>Santificador</a:t>
          </a:r>
          <a:endParaRPr lang="pt-BR" sz="1500" kern="1200" dirty="0">
            <a:latin typeface="Arial Black" panose="020B0A04020102020204" pitchFamily="34" charset="0"/>
          </a:endParaRPr>
        </a:p>
      </dsp:txBody>
      <dsp:txXfrm>
        <a:off x="6771423" y="3776262"/>
        <a:ext cx="1534611" cy="961102"/>
      </dsp:txXfrm>
    </dsp:sp>
    <dsp:sp modelId="{ECEC794B-B65F-45CE-B277-1C1E83278E7D}">
      <dsp:nvSpPr>
        <dsp:cNvPr id="0" name=""/>
        <dsp:cNvSpPr/>
      </dsp:nvSpPr>
      <dsp:spPr>
        <a:xfrm>
          <a:off x="1528975" y="536652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5830403" y="4263888"/>
              </a:moveTo>
              <a:arcTo wR="3043024" hR="3043024" stAng="1419197" swAng="1359967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F3C071-7962-4900-A9A6-5BAF79CDF431}">
      <dsp:nvSpPr>
        <dsp:cNvPr id="0" name=""/>
        <dsp:cNvSpPr/>
      </dsp:nvSpPr>
      <dsp:spPr>
        <a:xfrm>
          <a:off x="5073019" y="5788802"/>
          <a:ext cx="1638597" cy="106508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>
              <a:latin typeface="Arial Black" panose="020B0A04020102020204" pitchFamily="34" charset="0"/>
            </a:rPr>
            <a:t>Revelador</a:t>
          </a:r>
          <a:endParaRPr lang="pt-BR" sz="1500" kern="1200" dirty="0">
            <a:latin typeface="Arial Black" panose="020B0A04020102020204" pitchFamily="34" charset="0"/>
          </a:endParaRPr>
        </a:p>
      </dsp:txBody>
      <dsp:txXfrm>
        <a:off x="5125012" y="5840795"/>
        <a:ext cx="1534611" cy="961102"/>
      </dsp:txXfrm>
    </dsp:sp>
    <dsp:sp modelId="{C365FEF5-7F96-4C64-AA95-692C90F52211}">
      <dsp:nvSpPr>
        <dsp:cNvPr id="0" name=""/>
        <dsp:cNvSpPr/>
      </dsp:nvSpPr>
      <dsp:spPr>
        <a:xfrm>
          <a:off x="1528975" y="536652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3534157" y="6046153"/>
              </a:moveTo>
              <a:arcTo wR="3043024" hR="3043024" stAng="4842722" swAng="1114556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472913-F897-47FB-8372-C34AC2FB150B}">
      <dsp:nvSpPr>
        <dsp:cNvPr id="0" name=""/>
        <dsp:cNvSpPr/>
      </dsp:nvSpPr>
      <dsp:spPr>
        <a:xfrm>
          <a:off x="2432382" y="5788802"/>
          <a:ext cx="1638597" cy="106508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>
              <a:latin typeface="Arial Black" panose="020B0A04020102020204" pitchFamily="34" charset="0"/>
            </a:rPr>
            <a:t>Exatidão</a:t>
          </a:r>
          <a:endParaRPr lang="pt-BR" sz="1500" kern="1200" dirty="0">
            <a:latin typeface="Arial Black" panose="020B0A04020102020204" pitchFamily="34" charset="0"/>
          </a:endParaRPr>
        </a:p>
      </dsp:txBody>
      <dsp:txXfrm>
        <a:off x="2484375" y="5840795"/>
        <a:ext cx="1534611" cy="961102"/>
      </dsp:txXfrm>
    </dsp:sp>
    <dsp:sp modelId="{13976D1E-E0EF-4F13-A3EF-E53E55EC1FD9}">
      <dsp:nvSpPr>
        <dsp:cNvPr id="0" name=""/>
        <dsp:cNvSpPr/>
      </dsp:nvSpPr>
      <dsp:spPr>
        <a:xfrm>
          <a:off x="1528975" y="536652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941397" y="5243742"/>
              </a:moveTo>
              <a:arcTo wR="3043024" hR="3043024" stAng="8020836" swAng="1359967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4A4A6-4564-4B13-8C31-AFC294C7281A}">
      <dsp:nvSpPr>
        <dsp:cNvPr id="0" name=""/>
        <dsp:cNvSpPr/>
      </dsp:nvSpPr>
      <dsp:spPr>
        <a:xfrm>
          <a:off x="785972" y="3724269"/>
          <a:ext cx="1638597" cy="106508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>
              <a:latin typeface="Arial Black" panose="020B0A04020102020204" pitchFamily="34" charset="0"/>
            </a:rPr>
            <a:t>Prevalecente</a:t>
          </a:r>
          <a:endParaRPr lang="pt-BR" sz="1500" kern="1200" dirty="0">
            <a:latin typeface="Arial Black" panose="020B0A04020102020204" pitchFamily="34" charset="0"/>
          </a:endParaRPr>
        </a:p>
      </dsp:txBody>
      <dsp:txXfrm>
        <a:off x="837965" y="3776262"/>
        <a:ext cx="1534611" cy="961102"/>
      </dsp:txXfrm>
    </dsp:sp>
    <dsp:sp modelId="{64515884-1E8A-4B76-97FE-67E477AC75F4}">
      <dsp:nvSpPr>
        <dsp:cNvPr id="0" name=""/>
        <dsp:cNvSpPr/>
      </dsp:nvSpPr>
      <dsp:spPr>
        <a:xfrm>
          <a:off x="1528975" y="536652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2743" y="3172203"/>
              </a:moveTo>
              <a:arcTo wR="3043024" hR="3043024" stAng="10654020" swAng="1727341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38244-0147-4F48-82EB-51405B779688}">
      <dsp:nvSpPr>
        <dsp:cNvPr id="0" name=""/>
        <dsp:cNvSpPr/>
      </dsp:nvSpPr>
      <dsp:spPr>
        <a:xfrm>
          <a:off x="1373569" y="1149838"/>
          <a:ext cx="1638597" cy="106508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>
              <a:latin typeface="Arial Black" panose="020B0A04020102020204" pitchFamily="34" charset="0"/>
            </a:rPr>
            <a:t>Profecia</a:t>
          </a:r>
          <a:endParaRPr lang="pt-BR" sz="1500" kern="1200" dirty="0">
            <a:latin typeface="Arial Black" panose="020B0A04020102020204" pitchFamily="34" charset="0"/>
          </a:endParaRPr>
        </a:p>
      </dsp:txBody>
      <dsp:txXfrm>
        <a:off x="1425562" y="1201831"/>
        <a:ext cx="1534611" cy="961102"/>
      </dsp:txXfrm>
    </dsp:sp>
    <dsp:sp modelId="{B6D7FB2D-27BE-4F88-A938-24708959BBFC}">
      <dsp:nvSpPr>
        <dsp:cNvPr id="0" name=""/>
        <dsp:cNvSpPr/>
      </dsp:nvSpPr>
      <dsp:spPr>
        <a:xfrm>
          <a:off x="1528975" y="536652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1220151" y="606401"/>
              </a:moveTo>
              <a:arcTo wR="3043024" hR="3043024" stAng="13991958" swAng="1258143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06/03/2015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903649"/>
            <a:ext cx="7524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Fundamento histórico das Sagradas Escrituras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223701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  <a:latin typeface="Forte" panose="03060902040502070203" pitchFamily="66" charset="0"/>
              </a:rPr>
              <a:t>Bibliologia: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903649"/>
            <a:ext cx="7524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Autoridade </a:t>
            </a:r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das Sagradas Escrituras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223701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  <a:latin typeface="Forte" panose="03060902040502070203" pitchFamily="66" charset="0"/>
              </a:rPr>
              <a:t>Bibliologia: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79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019245" y="1592269"/>
            <a:ext cx="5969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Por que cremos na Bíblia?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http://thumbs.dreamstime.com/z/d%C3%BAvida-do-homem-165018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352480"/>
            <a:ext cx="2331559" cy="226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9"/>
          <p:cNvSpPr txBox="1"/>
          <p:nvPr/>
        </p:nvSpPr>
        <p:spPr>
          <a:xfrm>
            <a:off x="3016368" y="2262259"/>
            <a:ext cx="59694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Por que deixamos que ela determine nosso estilo de  Bíblia?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3013491" y="4053694"/>
            <a:ext cx="5969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Por que afirmamos que Bíblia é a verdade?</a:t>
            </a:r>
            <a:endParaRPr lang="pt-BR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17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fontes variadas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 autoridade no contexto da fé cristã, ao longo da história da igreja.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2432650" y="2948214"/>
            <a:ext cx="637661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Resumos das verdades cristãs que foram produzidos nos primeiros séculos para declarar a essência da fé em época de confusão teológica.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34735" y="2948214"/>
            <a:ext cx="2097915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CREDOS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09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fontes variadas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 autoridade no contexto da fé cristã, ao longo da história da igreja.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2432650" y="2948214"/>
            <a:ext cx="6376614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Declarações da fé cristã pertencentes ao período da Reforma e pós-Reforma, por exemplo: os 39 artigos (1571) e a Confissão de Westminster (1647). Elas são bem mais completas que os Credos. São declarações partidárias.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48857" y="2948214"/>
            <a:ext cx="2283794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CONFISSÕES HISSTÓRICAS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78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fontes variadas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 autoridade no contexto da fé cristã, ao longo da história da igreja.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2432650" y="2948214"/>
            <a:ext cx="6376614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Para muitos, o fato de Deus estar presente na igreja implica em que sua mente pode ser descoberta pela consulta à tendência principal da opinião cristã, “ a mente da igreja”.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48857" y="2948214"/>
            <a:ext cx="2283794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OPINIÃO DA IGREJA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87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fontes variadas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 autoridade no contexto da fé cristã, ao longo da história da igreja.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2432650" y="2607974"/>
            <a:ext cx="6376614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Esta abordagem começa com a experiência humana atual de Deus e tenta identificar as doutrinas expressas mediante essa experiência. A questão é que dentro dessa experiência deve-se distinguir entre a verdade objetiva sobre Deus e nossas próprias opiniões subjetivas.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48857" y="2607974"/>
            <a:ext cx="2283794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EXPERIÊNCIA CRISTÃ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84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fontes variadas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 autoridade no contexto da fé cristã, ao longo da história da igreja.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2432650" y="2607974"/>
            <a:ext cx="6376614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Afirmam que a verdade cristã consiste naquilo que podemos demonstrar sobre Deus pelo raciocínio lógico. O problema é que a percepção da verdade por parte da humanidade caída, particularmente na esfera moral e espiritual, é profundamente limitada; a mente da criatura não pode medir o Criador.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48857" y="2607974"/>
            <a:ext cx="2283794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RACIOCÍNIO CRISTÃO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52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fontes variadas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 autoridade no contexto da fé cristã, ao longo da história da igreja.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2517710" y="2820624"/>
            <a:ext cx="6376614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Alguns afirmam que Deus fala diretamente nas profundezas de nossa consciência e que esta “voz interior” é a fonte final de autoridade. Alguns chamam esta “voz” de “inspiração do Espírito Santo”. 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33917" y="2820624"/>
            <a:ext cx="2283794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VOZ INTERIOR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01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fontes variadas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 autoridade no contexto da fé cristã, ao longo da história da igreja.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39"/>
          <p:cNvSpPr txBox="1"/>
          <p:nvPr/>
        </p:nvSpPr>
        <p:spPr>
          <a:xfrm>
            <a:off x="334735" y="2948214"/>
            <a:ext cx="8474529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Tx/>
              <a:buChar char="§"/>
            </a:pPr>
            <a:r>
              <a:rPr lang="pt-B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Cremos </a:t>
            </a:r>
            <a:r>
              <a:rPr lang="pt-B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nenhuma das fontes mencionadas podem nos levar a conhecer a mente de Deus. </a:t>
            </a:r>
          </a:p>
          <a:p>
            <a:pPr marL="457200" indent="-457200">
              <a:buFontTx/>
              <a:buChar char="§"/>
            </a:pPr>
            <a:r>
              <a:rPr lang="pt-B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Cremos </a:t>
            </a:r>
            <a:r>
              <a:rPr lang="pt-B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nenhuma das fontes mencionadas têm autoridade plena como fonte da verdade cristã, mesmo quando oferecem contribuições para a compreensão da fé cristã</a:t>
            </a:r>
            <a:r>
              <a:rPr lang="pt-BR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746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70915" y="2948214"/>
            <a:ext cx="8402171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a) 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Escrituras são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autoritativas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, porque são inspiradas por Deus </a:t>
            </a:r>
          </a:p>
        </p:txBody>
      </p:sp>
    </p:spTree>
    <p:extLst>
      <p:ext uri="{BB962C8B-B14F-4D97-AF65-F5344CB8AC3E}">
        <p14:creationId xmlns:p14="http://schemas.microsoft.com/office/powerpoint/2010/main" val="231643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70915" y="2948213"/>
            <a:ext cx="8402171" cy="2516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b) 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Escrituras são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autoritativas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,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porque foram escritas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 homens escolhidos por Deus, “Guiados” pelo Espírito Santo </a:t>
            </a:r>
          </a:p>
        </p:txBody>
      </p:sp>
    </p:spTree>
    <p:extLst>
      <p:ext uri="{BB962C8B-B14F-4D97-AF65-F5344CB8AC3E}">
        <p14:creationId xmlns:p14="http://schemas.microsoft.com/office/powerpoint/2010/main" val="76714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70915" y="2948213"/>
            <a:ext cx="8402171" cy="2516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c) 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Escrituras são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autoritativas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, porque foram  reconhecidas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 aqueles que as receberam primeiro</a:t>
            </a:r>
          </a:p>
        </p:txBody>
      </p:sp>
    </p:spTree>
    <p:extLst>
      <p:ext uri="{BB962C8B-B14F-4D97-AF65-F5344CB8AC3E}">
        <p14:creationId xmlns:p14="http://schemas.microsoft.com/office/powerpoint/2010/main" val="212645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70915" y="2948213"/>
            <a:ext cx="8402171" cy="2516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d) 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Escrituras são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autoritativas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,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porque foram atestadas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pelo Senhor Jesus Cristo, a segunda pessoa da Trindade</a:t>
            </a:r>
          </a:p>
        </p:txBody>
      </p:sp>
    </p:spTree>
    <p:extLst>
      <p:ext uri="{BB962C8B-B14F-4D97-AF65-F5344CB8AC3E}">
        <p14:creationId xmlns:p14="http://schemas.microsoft.com/office/powerpoint/2010/main" val="157204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70915" y="2948213"/>
            <a:ext cx="8402171" cy="2516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e) 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Escrituras são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autoritativas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, porque foram recebidas, entregues e atestadas pelos profetas</a:t>
            </a:r>
          </a:p>
        </p:txBody>
      </p:sp>
    </p:spTree>
    <p:extLst>
      <p:ext uri="{BB962C8B-B14F-4D97-AF65-F5344CB8AC3E}">
        <p14:creationId xmlns:p14="http://schemas.microsoft.com/office/powerpoint/2010/main" val="279481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70915" y="2948213"/>
            <a:ext cx="8402171" cy="2516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f) As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Escrituras são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autoritativas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, porque são a Palavra empregada pelo Espírito Santo </a:t>
            </a:r>
          </a:p>
        </p:txBody>
      </p:sp>
    </p:spTree>
    <p:extLst>
      <p:ext uri="{BB962C8B-B14F-4D97-AF65-F5344CB8AC3E}">
        <p14:creationId xmlns:p14="http://schemas.microsoft.com/office/powerpoint/2010/main" val="57992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70915" y="2948213"/>
            <a:ext cx="8402171" cy="25169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g) A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autoridade da Bíblia é vista no fato de que sem o menor desvio, ela vindica e satisfaz cada alegação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que faz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79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/>
          <p:cNvSpPr/>
          <p:nvPr/>
        </p:nvSpPr>
        <p:spPr>
          <a:xfrm>
            <a:off x="3545346" y="2948214"/>
            <a:ext cx="2053308" cy="8369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Poder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89359397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677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CC8EB4-9A48-436F-A1BA-B5D8A1E6EB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F5CC8EB4-9A48-436F-A1BA-B5D8A1E6EB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FE0446-5C55-4BC4-A208-4BF7F64E2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>
                                            <p:graphicEl>
                                              <a:dgm id="{68FE0446-5C55-4BC4-A208-4BF7F64E2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6F542C-872F-40F3-B856-1B1206D59C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006F542C-872F-40F3-B856-1B1206D59C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E9028C-3B3F-4968-9E61-3BE13E27E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graphicEl>
                                              <a:dgm id="{F9E9028C-3B3F-4968-9E61-3BE13E27E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5EB7A4-086C-4E84-84DA-06D632410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045EB7A4-086C-4E84-84DA-06D6324101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EC794B-B65F-45CE-B277-1C1E83278E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ECEC794B-B65F-45CE-B277-1C1E83278E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F3C071-7962-4900-A9A6-5BAF79CDF4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04F3C071-7962-4900-A9A6-5BAF79CDF4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65FEF5-7F96-4C64-AA95-692C90F52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">
                                            <p:graphicEl>
                                              <a:dgm id="{C365FEF5-7F96-4C64-AA95-692C90F52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472913-F897-47FB-8372-C34AC2FB1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A2472913-F897-47FB-8372-C34AC2FB15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976D1E-E0EF-4F13-A3EF-E53E55EC1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">
                                            <p:graphicEl>
                                              <a:dgm id="{13976D1E-E0EF-4F13-A3EF-E53E55EC1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B4A4A6-4564-4B13-8C31-AFC294C72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9B4A4A6-4564-4B13-8C31-AFC294C728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515884-1E8A-4B76-97FE-67E477AC75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2">
                                            <p:graphicEl>
                                              <a:dgm id="{64515884-1E8A-4B76-97FE-67E477AC75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538244-0147-4F48-82EB-51405B779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">
                                            <p:graphicEl>
                                              <a:dgm id="{06538244-0147-4F48-82EB-51405B779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D7FB2D-27BE-4F88-A938-24708959B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">
                                            <p:graphicEl>
                                              <a:dgm id="{B6D7FB2D-27BE-4F88-A938-24708959BB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500" dirty="0" smtClean="0">
                <a:latin typeface="Arial Rounded MT Bold" panose="020F0704030504030204" pitchFamily="34" charset="0"/>
              </a:rPr>
              <a:t>utoridade das 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pt-BR" sz="4500" dirty="0" smtClean="0">
                <a:latin typeface="Arial Rounded MT Bold" panose="020F0704030504030204" pitchFamily="34" charset="0"/>
              </a:rPr>
              <a:t>scrituras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As 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Escrituras Sagradas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são a ÚNICA fonte confiável de autoridade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TextBox 39"/>
          <p:cNvSpPr txBox="1"/>
          <p:nvPr/>
        </p:nvSpPr>
        <p:spPr>
          <a:xfrm>
            <a:off x="318404" y="2160684"/>
            <a:ext cx="8474529" cy="415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Tx/>
              <a:buChar char="§"/>
            </a:pPr>
            <a:r>
              <a:rPr lang="pt-BR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Cremos </a:t>
            </a:r>
            <a:r>
              <a:rPr lang="pt-BR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 Escrituras Sagradas como a única fonte de autoridade divina sobre a igreja.</a:t>
            </a:r>
          </a:p>
          <a:p>
            <a:pPr marL="457200" indent="-457200">
              <a:buFontTx/>
              <a:buChar char="§"/>
            </a:pPr>
            <a:r>
              <a:rPr lang="pt-BR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Cremos </a:t>
            </a:r>
            <a:r>
              <a:rPr lang="pt-BR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as Escrituras Sagradas, como única fonte de autoridade, deve ter a primazia no estabelecimento das verdades, tanto teóricas quanto práticas, para a vida da igreja.</a:t>
            </a:r>
          </a:p>
          <a:p>
            <a:pPr marL="457200" indent="-457200">
              <a:buFontTx/>
              <a:buChar char="§"/>
            </a:pPr>
            <a:r>
              <a:rPr lang="pt-BR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Cremos </a:t>
            </a:r>
            <a:r>
              <a:rPr lang="pt-BR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as fontes variadas de autoridade no contexto da fé cristã, ao longo da história da igreja, contribuem para a compreensão da formação teológica e da prática eclesiológica, porém, sem nunca poderem exercer o grau de autoridade divina que é atribuído exclusivamente às Escrituras Sagradas.</a:t>
            </a:r>
          </a:p>
        </p:txBody>
      </p:sp>
    </p:spTree>
    <p:extLst>
      <p:ext uri="{BB962C8B-B14F-4D97-AF65-F5344CB8AC3E}">
        <p14:creationId xmlns:p14="http://schemas.microsoft.com/office/powerpoint/2010/main" val="302541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843</Words>
  <Application>Microsoft Office PowerPoint</Application>
  <PresentationFormat>Apresentação na tela (4:3)</PresentationFormat>
  <Paragraphs>73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11</cp:revision>
  <dcterms:created xsi:type="dcterms:W3CDTF">2015-03-06T10:45:28Z</dcterms:created>
  <dcterms:modified xsi:type="dcterms:W3CDTF">2015-03-06T20:34:16Z</dcterms:modified>
</cp:coreProperties>
</file>